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2"/>
    <p:restoredTop sz="94703"/>
  </p:normalViewPr>
  <p:slideViewPr>
    <p:cSldViewPr snapToGrid="0" snapToObjects="1">
      <p:cViewPr>
        <p:scale>
          <a:sx n="148" d="100"/>
          <a:sy n="148" d="100"/>
        </p:scale>
        <p:origin x="144" y="-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Gradle vs Maven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in Sec.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Gradle clean build</c:v>
                </c:pt>
                <c:pt idx="1">
                  <c:v>Gradle clean build + parallel building</c:v>
                </c:pt>
                <c:pt idx="2">
                  <c:v>Gradle clean build + build cache</c:v>
                </c:pt>
                <c:pt idx="3">
                  <c:v>Maven clean install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46.533000000000001</c:v>
                </c:pt>
                <c:pt idx="1">
                  <c:v>14.792</c:v>
                </c:pt>
                <c:pt idx="2">
                  <c:v>0.79</c:v>
                </c:pt>
                <c:pt idx="3">
                  <c:v>46.863999999999997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40-0648-B65D-F929D68056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72998448"/>
        <c:axId val="2085359488"/>
      </c:barChart>
      <c:catAx>
        <c:axId val="167299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5359488"/>
        <c:crosses val="autoZero"/>
        <c:auto val="1"/>
        <c:lblAlgn val="ctr"/>
        <c:lblOffset val="100"/>
        <c:noMultiLvlLbl val="0"/>
      </c:catAx>
      <c:valAx>
        <c:axId val="2085359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Build Time in Second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2998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53591-118F-6E47-B789-E49733260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8A159-C2E9-8C4C-8098-22E2E153F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FE169-DB59-3D40-A023-22E66BF42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D316-EBA7-AD47-B13B-71CC9135A6C6}" type="datetimeFigureOut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5A936-96E2-0948-AA06-1B8E9C2E9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7FFE3-B446-534F-90C8-28BE0FB9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F24E-9045-304A-A033-AE005F39F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75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158D1-3433-3C42-8EA6-8D797B2E2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F2D589-B54C-824A-AE8C-B0BEA4086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EE7F3-54E4-6143-B49F-9105AD102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D316-EBA7-AD47-B13B-71CC9135A6C6}" type="datetimeFigureOut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5B73D-83C9-254C-92EF-1796BDC2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BD7E2-2D39-AB45-AC4F-202A052C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F24E-9045-304A-A033-AE005F39F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86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8F5189-6311-C242-95DF-7D0ECEF910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D8D20D-FB9E-C34F-99CB-319620F67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2AF59-EA16-4A4A-8790-A6F91442F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D316-EBA7-AD47-B13B-71CC9135A6C6}" type="datetimeFigureOut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B9289-A225-1847-B4BD-602A180A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BA2BE-90B4-2A48-81B8-F2E260D84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F24E-9045-304A-A033-AE005F39F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41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B4CE7-02A4-D043-A92B-43918272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A55DA-0E34-E646-A5C8-EE9E8CD31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93775-D2DB-DD43-B091-7B8AED8CC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D316-EBA7-AD47-B13B-71CC9135A6C6}" type="datetimeFigureOut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63018-44A3-074D-92BC-C75EB6EA0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84514-BEBE-994D-ACB4-249F5878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F24E-9045-304A-A033-AE005F39F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28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AEDAC-3C5B-4A42-AAE1-2B1D4AA0D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2686A-9D7C-FE40-BC8C-5996A491F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3E7B5-8545-EF49-8729-8589FEC0B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D316-EBA7-AD47-B13B-71CC9135A6C6}" type="datetimeFigureOut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AC834-077A-BC4B-8917-14484ECDC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DBF4C-BEFE-224D-B551-B1821E595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F24E-9045-304A-A033-AE005F39F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70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36BD4-EE14-974A-B736-366AA73B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4DD87-12FA-5144-9CB9-87CC22DC8F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859AC-8B38-C249-A9D7-69E601659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00CC9-2134-B74B-9DF5-76BB20019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D316-EBA7-AD47-B13B-71CC9135A6C6}" type="datetimeFigureOut">
              <a:rPr lang="en-US" smtClean="0"/>
              <a:t>8/2/21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26E42-0237-5743-B818-388263C8C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B4AD3-6042-2C42-87B0-105B4911E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F24E-9045-304A-A033-AE005F39F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17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1518D-2B66-5A45-BBCA-F016E5F49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AEF29-3F6F-B44D-B77A-C87E9648C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845FC4-6622-4B41-B1C5-F4330E16D1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0DD4-E9D9-D24B-9A18-57BDCCFE08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DDAEE6-1386-124C-B9A3-C8A57844CA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6CCC96-776D-A343-ABA3-3291BA89F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D316-EBA7-AD47-B13B-71CC9135A6C6}" type="datetimeFigureOut">
              <a:rPr lang="en-US" smtClean="0"/>
              <a:t>8/2/21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D297A-686C-3C4A-AC04-20F18114A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F24E1-B5C8-784C-94B7-CEAA635F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F24E-9045-304A-A033-AE005F39F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82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E8620-A9C9-8F48-92E2-E9AC5294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4EAB9-6117-944B-8F1B-523ED3ECE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D316-EBA7-AD47-B13B-71CC9135A6C6}" type="datetimeFigureOut">
              <a:rPr lang="en-US" smtClean="0"/>
              <a:t>8/2/21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90B97-BFB3-FA41-BC3C-BCEC6DE5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87B9C-21E5-5F4B-8D33-62049B41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F24E-9045-304A-A033-AE005F39F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72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41D304-52D4-D34A-9A5F-A3FBC09A1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D316-EBA7-AD47-B13B-71CC9135A6C6}" type="datetimeFigureOut">
              <a:rPr lang="en-US" smtClean="0"/>
              <a:t>8/2/21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26AFEB-2E31-CD4F-9439-53727B40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8FCE1-8BB1-1549-8673-57E6C7A22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F24E-9045-304A-A033-AE005F39F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25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D43F-3AD5-8D4A-B34A-B43E35C5E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BE778-9FA2-6D4D-AD70-8B5E814BE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20C32-66D8-5349-8951-E677445F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1A335-491C-1C47-8A6C-CFC61B8A6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D316-EBA7-AD47-B13B-71CC9135A6C6}" type="datetimeFigureOut">
              <a:rPr lang="en-US" smtClean="0"/>
              <a:t>8/2/21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BEF0C-0F86-8445-BAAB-8B07C8D91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45922-4C20-B946-B76B-A99AB4CF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F24E-9045-304A-A033-AE005F39F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93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0D64B-C1B9-7A4A-BA9C-A21FCF02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2340FA-1986-A744-A9FB-812D76C88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B33EF-BA5C-D84E-8178-62C4308D5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4A9B4B-693C-9541-BC56-7B26B6A0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D316-EBA7-AD47-B13B-71CC9135A6C6}" type="datetimeFigureOut">
              <a:rPr lang="en-US" smtClean="0"/>
              <a:t>8/2/21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BCDFC-DBF3-AC4D-97C7-6CC99AD1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517D9-B078-4846-A448-7EF8BB459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F24E-9045-304A-A033-AE005F39F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DB4696-0470-974A-A3AE-BBE96E37D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FF797-8142-4C4A-B2EB-967CB460B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10E08-906A-F542-A200-AF920AFB98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0D316-EBA7-AD47-B13B-71CC9135A6C6}" type="datetimeFigureOut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C09C9-1847-1140-81C0-31D2FA0D4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3E0A1-B923-3B47-941A-905FE87B9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F24E-9045-304A-A033-AE005F39F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2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50C4D-7C7A-BF4C-9362-CEDDA3F2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0"/>
            <a:ext cx="4546600" cy="147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E1312F-811C-674D-9930-F519FC1F0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1723862"/>
            <a:ext cx="7124700" cy="162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D8AB26-9522-054E-9410-5FC1788E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0" y="3780733"/>
            <a:ext cx="4889500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6CB164-E99C-414D-9916-A446B5301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546600" cy="1766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A906AE-8006-1F41-BE50-721B39320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1723862"/>
            <a:ext cx="4737100" cy="2152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A5AE09-6A7F-E54E-84D4-E3894E04F6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675" y="3780733"/>
            <a:ext cx="4425950" cy="30690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75F0EB-B092-444D-B80B-92D7F4F4DD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1488" y="5890338"/>
            <a:ext cx="1803400" cy="9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90D313-2B35-A84A-8A03-FFF8DFC710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3100" y="5998288"/>
            <a:ext cx="23114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1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30CEBA-E575-564E-85C0-53BD06985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35420"/>
              </p:ext>
            </p:extLst>
          </p:nvPr>
        </p:nvGraphicFramePr>
        <p:xfrm>
          <a:off x="4495800" y="186266"/>
          <a:ext cx="7556500" cy="48571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54225">
                  <a:extLst>
                    <a:ext uri="{9D8B030D-6E8A-4147-A177-3AD203B41FA5}">
                      <a16:colId xmlns:a16="http://schemas.microsoft.com/office/drawing/2014/main" val="1579517593"/>
                    </a:ext>
                  </a:extLst>
                </a:gridCol>
                <a:gridCol w="1311275">
                  <a:extLst>
                    <a:ext uri="{9D8B030D-6E8A-4147-A177-3AD203B41FA5}">
                      <a16:colId xmlns:a16="http://schemas.microsoft.com/office/drawing/2014/main" val="4094103282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090045406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805289638"/>
                    </a:ext>
                  </a:extLst>
                </a:gridCol>
              </a:tblGrid>
              <a:tr h="397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(second)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Link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report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Saving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486791"/>
                  </a:ext>
                </a:extLst>
              </a:tr>
              <a:tr h="1273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Gradle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clean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build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46.553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https://enterprise-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training.gradle.com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/s/kaqp3akwvqy6i/timeline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739896"/>
                  </a:ext>
                </a:extLst>
              </a:tr>
              <a:tr h="1273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Gradle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clean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build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Parallel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building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14.792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https://enterprise-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training.gradle.com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/s/gz5glkdsra5hu/timeline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running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parallow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778919"/>
                  </a:ext>
                </a:extLst>
              </a:tr>
              <a:tr h="12732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Gradle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clean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build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build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cache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https://enterprise-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training.gradle.com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/s/tkkgusgoushk6/timeline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directly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using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build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cache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previous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build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208710"/>
                  </a:ext>
                </a:extLst>
              </a:tr>
              <a:tr h="397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Maven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clean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install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46.864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1023"/>
                  </a:ext>
                </a:extLst>
              </a:tr>
            </a:tbl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E393FBA-45F4-3A47-A9B7-C279799D71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878129"/>
              </p:ext>
            </p:extLst>
          </p:nvPr>
        </p:nvGraphicFramePr>
        <p:xfrm>
          <a:off x="139700" y="353484"/>
          <a:ext cx="4152382" cy="5394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10A6E46-5D69-E745-B889-0C73965FB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441" y="5574216"/>
            <a:ext cx="33401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50F080-5005-E74C-BB05-AE176D52A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6278418"/>
            <a:ext cx="5638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10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DEC45-A305-C544-9F4B-0BA12CD60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77" y="535709"/>
            <a:ext cx="5487341" cy="3786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52462D-4941-AE44-A871-ECBBE7152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291" y="535709"/>
            <a:ext cx="5730117" cy="456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88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7cLk-ffLBqkpe80fxUgXYWMmoYr8AlnizwaNUEAkOWrLKFphJgZLanc_OgFKDIR-2hyS0VmsI0UwdyZBwDkO9X50oeVrB5U8X-ItIffaWBbjW0Sx8oIz-f-uE4PfUUY33o_t7VEJ">
            <a:extLst>
              <a:ext uri="{FF2B5EF4-FFF2-40B4-BE49-F238E27FC236}">
                <a16:creationId xmlns:a16="http://schemas.microsoft.com/office/drawing/2014/main" id="{29CC05EA-E9F9-8C45-A39A-3A6A6D6D7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8" y="625187"/>
            <a:ext cx="72898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ZPVxV33Yxk07Z3oIGXhyofa13GsOlLC_X2-2fDniPVbUmSOtON87sUPrsDzWVqUosOeL6ASmYspeEsTlEz8vtNxLPyewsl_5e65HsIdesqUyuWEXFu850apKHTcHTpLEkVhgzqha">
            <a:extLst>
              <a:ext uri="{FF2B5EF4-FFF2-40B4-BE49-F238E27FC236}">
                <a16:creationId xmlns:a16="http://schemas.microsoft.com/office/drawing/2014/main" id="{1E181CC9-B25D-CF4A-B8E8-460F1158D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8" y="2688360"/>
            <a:ext cx="74676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8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101</Words>
  <Application>Microsoft Macintosh PowerPoint</Application>
  <PresentationFormat>Widescreen</PresentationFormat>
  <Paragraphs>22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Times New Roman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Mei Yao-Wen</dc:creator>
  <cp:lastModifiedBy>Mei Yao-Wen</cp:lastModifiedBy>
  <cp:revision>10</cp:revision>
  <cp:lastPrinted>2021-08-02T02:20:06Z</cp:lastPrinted>
  <dcterms:created xsi:type="dcterms:W3CDTF">2021-08-01T13:15:25Z</dcterms:created>
  <dcterms:modified xsi:type="dcterms:W3CDTF">2021-08-02T04:44:41Z</dcterms:modified>
</cp:coreProperties>
</file>